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52" y="-45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8B0C-7956-4847-BFC1-A1EF4682FF1F}" type="datetimeFigureOut">
              <a:rPr lang="nl-NL" smtClean="0"/>
              <a:t>5-8-2022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6663-7B7F-4005-82D9-56662EC6C7C0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kerio.medipc.nl:443/webmail/api/download/attachment/huisartsenaandelaan.nl/info/cacb94d6-ccda-43db-a7cd-6dc9e51a159a/6396/0-6/image6.jpeg?version=75137&amp;sid=1c75af3776e3e2468b20a6676aa93dde6a502a76eb75759ab4c21ab44ee3b09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6515100"/>
            <a:ext cx="12058650" cy="1357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Werkplek</dc:creator>
  <cp:lastModifiedBy>Werkplek</cp:lastModifiedBy>
  <cp:revision>1</cp:revision>
  <dcterms:created xsi:type="dcterms:W3CDTF">2022-08-05T14:47:20Z</dcterms:created>
  <dcterms:modified xsi:type="dcterms:W3CDTF">2022-08-05T14:56:46Z</dcterms:modified>
</cp:coreProperties>
</file>