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E96D2-CA87-419B-AEBF-229DF971F29B}" type="datetimeFigureOut">
              <a:rPr lang="nl-NL" smtClean="0"/>
              <a:t>5-8-2022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2C050-C83C-47C7-874C-5E1EA0B46457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E96D2-CA87-419B-AEBF-229DF971F29B}" type="datetimeFigureOut">
              <a:rPr lang="nl-NL" smtClean="0"/>
              <a:t>5-8-2022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2C050-C83C-47C7-874C-5E1EA0B46457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E96D2-CA87-419B-AEBF-229DF971F29B}" type="datetimeFigureOut">
              <a:rPr lang="nl-NL" smtClean="0"/>
              <a:t>5-8-2022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2C050-C83C-47C7-874C-5E1EA0B46457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E96D2-CA87-419B-AEBF-229DF971F29B}" type="datetimeFigureOut">
              <a:rPr lang="nl-NL" smtClean="0"/>
              <a:t>5-8-2022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2C050-C83C-47C7-874C-5E1EA0B46457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E96D2-CA87-419B-AEBF-229DF971F29B}" type="datetimeFigureOut">
              <a:rPr lang="nl-NL" smtClean="0"/>
              <a:t>5-8-2022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2C050-C83C-47C7-874C-5E1EA0B46457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E96D2-CA87-419B-AEBF-229DF971F29B}" type="datetimeFigureOut">
              <a:rPr lang="nl-NL" smtClean="0"/>
              <a:t>5-8-2022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2C050-C83C-47C7-874C-5E1EA0B46457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E96D2-CA87-419B-AEBF-229DF971F29B}" type="datetimeFigureOut">
              <a:rPr lang="nl-NL" smtClean="0"/>
              <a:t>5-8-2022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2C050-C83C-47C7-874C-5E1EA0B46457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E96D2-CA87-419B-AEBF-229DF971F29B}" type="datetimeFigureOut">
              <a:rPr lang="nl-NL" smtClean="0"/>
              <a:t>5-8-2022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2C050-C83C-47C7-874C-5E1EA0B46457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E96D2-CA87-419B-AEBF-229DF971F29B}" type="datetimeFigureOut">
              <a:rPr lang="nl-NL" smtClean="0"/>
              <a:t>5-8-2022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2C050-C83C-47C7-874C-5E1EA0B46457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E96D2-CA87-419B-AEBF-229DF971F29B}" type="datetimeFigureOut">
              <a:rPr lang="nl-NL" smtClean="0"/>
              <a:t>5-8-2022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2C050-C83C-47C7-874C-5E1EA0B46457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E96D2-CA87-419B-AEBF-229DF971F29B}" type="datetimeFigureOut">
              <a:rPr lang="nl-NL" smtClean="0"/>
              <a:t>5-8-2022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2C050-C83C-47C7-874C-5E1EA0B46457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E96D2-CA87-419B-AEBF-229DF971F29B}" type="datetimeFigureOut">
              <a:rPr lang="nl-NL" smtClean="0"/>
              <a:t>5-8-2022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2C050-C83C-47C7-874C-5E1EA0B46457}" type="slidenum">
              <a:rPr lang="nl-NL" smtClean="0"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 descr="https://kerio.medipc.nl:443/webmail/api/download/attachment/huisartsenaandelaan.nl/info/cacb94d6-ccda-43db-a7cd-6dc9e51a159a/6466/0-1/IMG_1497.jpg?version=75565&amp;sid=1c75af3776e3e2468b20a6676aa93dde6a502a76eb75759ab4c21ab44ee3b09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084501" cy="6813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Werkplek</dc:creator>
  <cp:lastModifiedBy>Werkplek</cp:lastModifiedBy>
  <cp:revision>1</cp:revision>
  <dcterms:created xsi:type="dcterms:W3CDTF">2022-08-05T14:57:51Z</dcterms:created>
  <dcterms:modified xsi:type="dcterms:W3CDTF">2022-08-05T15:00:27Z</dcterms:modified>
</cp:coreProperties>
</file>